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392" y="-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05448-9BDB-5244-9E41-0BAB28DE6E48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207EC-33CC-BB46-99D7-87EC9193E8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-733368" y="21168"/>
            <a:ext cx="3945125" cy="4540433"/>
            <a:chOff x="-733368" y="21168"/>
            <a:chExt cx="3945125" cy="4540433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/>
            <a:srcRect t="9934"/>
            <a:stretch>
              <a:fillRect/>
            </a:stretch>
          </p:blipFill>
          <p:spPr bwMode="auto">
            <a:xfrm>
              <a:off x="-733368" y="342895"/>
              <a:ext cx="3945125" cy="421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03200" y="21168"/>
              <a:ext cx="2411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External Stem Structure</a:t>
              </a:r>
              <a:endParaRPr 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693333" y="390500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794931" y="1119673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794931" y="1584300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845733" y="2498700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777997" y="3087223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684866" y="3861833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77333" y="1373668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60399" y="512750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559813" y="855657"/>
            <a:ext cx="4006087" cy="2197698"/>
            <a:chOff x="2559813" y="855657"/>
            <a:chExt cx="4006087" cy="2197698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44369" y="1224989"/>
              <a:ext cx="3921531" cy="1828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481638" y="855657"/>
              <a:ext cx="237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Internal Stem Structure</a:t>
              </a: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050884" y="1264634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559813" y="2376450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074829" y="1601234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066362" y="1845734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066362" y="2254200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-665635" y="4614326"/>
            <a:ext cx="3945125" cy="4540433"/>
            <a:chOff x="-733368" y="21168"/>
            <a:chExt cx="3945125" cy="4540433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/>
            <a:srcRect t="9934"/>
            <a:stretch>
              <a:fillRect/>
            </a:stretch>
          </p:blipFill>
          <p:spPr bwMode="auto">
            <a:xfrm>
              <a:off x="-733368" y="342895"/>
              <a:ext cx="3945125" cy="4218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203200" y="21168"/>
              <a:ext cx="2411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External Stem Structure</a:t>
              </a:r>
              <a:endParaRPr lang="en-US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693333" y="390500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1794931" y="1119673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794931" y="1584300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845733" y="2498700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777997" y="3087223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684866" y="3861833"/>
              <a:ext cx="685800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77333" y="1373668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60399" y="512750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27546" y="5448815"/>
            <a:ext cx="4006087" cy="2197698"/>
            <a:chOff x="2559813" y="855657"/>
            <a:chExt cx="4006087" cy="2197698"/>
          </a:xfrm>
        </p:grpSpPr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44369" y="1224989"/>
              <a:ext cx="3921531" cy="1828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3481638" y="855657"/>
              <a:ext cx="2375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Internal Stem Structure</a:t>
              </a:r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050884" y="1264634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559813" y="2376450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074829" y="1601234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066362" y="1845734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6066362" y="2254200"/>
              <a:ext cx="457203" cy="2445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Urbana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Alicia Burge</dc:creator>
  <cp:lastModifiedBy>Alicia Burge</cp:lastModifiedBy>
  <cp:revision>1</cp:revision>
  <dcterms:created xsi:type="dcterms:W3CDTF">2011-03-06T19:43:27Z</dcterms:created>
  <dcterms:modified xsi:type="dcterms:W3CDTF">2011-03-06T19:53:29Z</dcterms:modified>
</cp:coreProperties>
</file>